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 varScale="1">
        <p:scale>
          <a:sx n="66" d="100"/>
          <a:sy n="66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3D791-03D0-44C6-B617-023BCB72EB3E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66E1C-07DF-4FB3-A4FE-71EFF7612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8"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r"/>
            <a:r>
              <a:rPr lang="uk-UA" sz="1800" dirty="0"/>
              <a:t>Практичний психолог закладу  </a:t>
            </a:r>
            <a:r>
              <a:rPr lang="uk-UA" sz="1800" dirty="0" err="1"/>
              <a:t>Полукард</a:t>
            </a:r>
            <a:r>
              <a:rPr lang="uk-UA" sz="1800" dirty="0"/>
              <a:t> </a:t>
            </a:r>
            <a:r>
              <a:rPr lang="uk-UA" sz="1800" dirty="0" smtClean="0"/>
              <a:t>Р.В.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uk-UA" sz="1800" dirty="0" smtClean="0"/>
              <a:t>здійснює  </a:t>
            </a:r>
            <a:r>
              <a:rPr lang="uk-UA" sz="1800" dirty="0"/>
              <a:t>психологічний супровід розвитку  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особистості  </a:t>
            </a:r>
            <a:r>
              <a:rPr lang="uk-UA" sz="1800" dirty="0"/>
              <a:t>кожної дитини, 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який </a:t>
            </a:r>
            <a:r>
              <a:rPr lang="uk-UA" sz="1800" dirty="0"/>
              <a:t>базується на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uk-UA" sz="1800" dirty="0"/>
              <a:t>увазі до дитини, визнанні її потреб</a:t>
            </a:r>
            <a:r>
              <a:rPr lang="uk-UA" sz="1800" dirty="0" smtClean="0"/>
              <a:t>,</a:t>
            </a:r>
            <a:br>
              <a:rPr lang="uk-UA" sz="1800" dirty="0" smtClean="0"/>
            </a:br>
            <a:r>
              <a:rPr lang="uk-UA" sz="1800" dirty="0" err="1" smtClean="0"/>
              <a:t>конструктив-</a:t>
            </a:r>
            <a:r>
              <a:rPr lang="uk-UA" sz="1800" dirty="0" smtClean="0"/>
              <a:t> </a:t>
            </a:r>
            <a:br>
              <a:rPr lang="uk-UA" sz="1800" dirty="0" smtClean="0"/>
            </a:br>
            <a:r>
              <a:rPr lang="uk-UA" sz="1800" dirty="0" smtClean="0"/>
              <a:t> </a:t>
            </a:r>
            <a:r>
              <a:rPr lang="uk-UA" sz="1800" dirty="0" err="1"/>
              <a:t>ному</a:t>
            </a:r>
            <a:r>
              <a:rPr lang="uk-UA" sz="1800" dirty="0"/>
              <a:t> спілкуванні  та підтримці. 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Пріоритетними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uk-UA" sz="1800" dirty="0"/>
              <a:t> напрямами роботи </a:t>
            </a:r>
            <a:r>
              <a:rPr lang="uk-UA" sz="1800" dirty="0" smtClean="0"/>
              <a:t>практичного психолога є </a:t>
            </a:r>
            <a:br>
              <a:rPr lang="uk-UA" sz="1800" dirty="0" smtClean="0"/>
            </a:br>
            <a:r>
              <a:rPr lang="uk-UA" sz="1800" dirty="0" smtClean="0"/>
              <a:t>     сприяння:       </a:t>
            </a:r>
            <a:br>
              <a:rPr lang="uk-UA" sz="1800" dirty="0" smtClean="0"/>
            </a:br>
            <a:r>
              <a:rPr lang="uk-UA" sz="1800" dirty="0" smtClean="0"/>
              <a:t>                                                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-</a:t>
            </a:r>
            <a:r>
              <a:rPr lang="uk-UA" sz="1800" dirty="0" smtClean="0"/>
              <a:t>соціальному ;                                                          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-</a:t>
            </a:r>
            <a:r>
              <a:rPr lang="uk-UA" sz="1800" dirty="0" smtClean="0"/>
              <a:t>емоційному;                                                            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-</a:t>
            </a:r>
            <a:r>
              <a:rPr lang="uk-UA" sz="1800" dirty="0" smtClean="0"/>
              <a:t>пізнавальному </a:t>
            </a:r>
            <a:r>
              <a:rPr lang="uk-UA" sz="1800" dirty="0"/>
              <a:t>розвитку 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кожної дитини.           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uk-UA" sz="1800" dirty="0"/>
              <a:t> 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uk-UA" sz="1800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 </a:t>
            </a:r>
            <a:endParaRPr lang="ru-RU" dirty="0"/>
          </a:p>
        </p:txBody>
      </p:sp>
      <p:pic>
        <p:nvPicPr>
          <p:cNvPr id="1026" name="Picture 2" descr="C:\Users\аааа\Desktop\SAM_0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632"/>
            <a:ext cx="2747134" cy="43839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3000">
        <p:wheel spokes="3"/>
        <p:sndAc>
          <p:stSnd>
            <p:snd r:embed="rId2" name="Аюрведическая Музыка - Красивая И Немного Грустная Мелодия [с сайта www.ololo.fm].wav"/>
          </p:stSnd>
        </p:sndAc>
      </p:transition>
    </mc:Choice>
    <mc:Fallback>
      <p:transition spd="slow" advTm="3000">
        <p:wheel spokes="3"/>
        <p:sndAc>
          <p:stSnd>
            <p:snd r:embed="rId2" name="Аюрведическая Музыка - Красивая И Немного Грустная Мелодия [с сайта www.ololo.fm]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uk-UA" sz="1800" dirty="0"/>
              <a:t> 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Одним  </a:t>
            </a:r>
            <a:r>
              <a:rPr lang="uk-UA" sz="1800" dirty="0"/>
              <a:t>із напрямів психологічної роботи є розвиток емоційної чутливості.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uk-UA" sz="1800" dirty="0"/>
              <a:t>Цикл занять «Квітка  настрою» сприяє збагаченню емоційної сфери позитивними емоціями та корегує емоційні труднощі дошкільників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uk-UA" sz="1800" dirty="0"/>
              <a:t>(тривожність, агресивність, низьку самооцінку).</a:t>
            </a:r>
            <a:endParaRPr lang="ru-RU" sz="1800" dirty="0"/>
          </a:p>
        </p:txBody>
      </p:sp>
      <p:pic>
        <p:nvPicPr>
          <p:cNvPr id="2050" name="Picture 2" descr="C:\Users\аааа\Desktop\SAM_0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184358" cy="43102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3000">
        <p:split dir="in"/>
      </p:transition>
    </mc:Choice>
    <mc:Fallback>
      <p:transition spd="slow" advTm="3000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1800" dirty="0" smtClean="0"/>
              <a:t>Заняття</a:t>
            </a:r>
            <a:r>
              <a:rPr lang="uk-UA" dirty="0" smtClean="0"/>
              <a:t> </a:t>
            </a:r>
            <a:r>
              <a:rPr lang="uk-UA" sz="1800" dirty="0"/>
              <a:t>з практичним  психологом сприяють формуванню у дошкільників свідомого ставлення до власного здоров’я, а також збагачують емоційну сферу дітей позитивними емоціями. </a:t>
            </a:r>
            <a:endParaRPr lang="ru-RU" sz="1800" dirty="0"/>
          </a:p>
        </p:txBody>
      </p:sp>
      <p:pic>
        <p:nvPicPr>
          <p:cNvPr id="3074" name="Picture 2" descr="C:\Users\аааа\Desktop\SAM_0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583832" cy="3023196"/>
          </a:xfrm>
          <a:prstGeom prst="rect">
            <a:avLst/>
          </a:prstGeom>
          <a:noFill/>
        </p:spPr>
      </p:pic>
      <p:pic>
        <p:nvPicPr>
          <p:cNvPr id="3075" name="Picture 3" descr="C:\Users\аааа\Desktop\SAM_0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4355976" cy="30231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3000">
        <p:newsflash/>
      </p:transition>
    </mc:Choice>
    <mc:Fallback>
      <p:transition spd="slow" advTm="3000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Здійснюючи </a:t>
            </a:r>
            <a:r>
              <a:rPr lang="uk-UA" sz="1800" dirty="0"/>
              <a:t>індивідуальний психологічний супровід дошкільнят, практичний психолог особливої уваги надає розвитку пізнавальних психічних процесів, як необхідної умови подальшого успішного навчання дітей в школі.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аааа\Desktop\SAM_0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88640"/>
            <a:ext cx="5450948" cy="35261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3000">
        <p:zoom/>
      </p:transition>
    </mc:Choice>
    <mc:Fallback>
      <p:transition spd="slow" advTm="3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uk-UA" sz="1800" dirty="0" smtClean="0"/>
              <a:t>                                                                                        Формуванню </a:t>
            </a:r>
            <a:r>
              <a:rPr lang="uk-UA" sz="1800" dirty="0"/>
              <a:t>емоційної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uk-UA" sz="1800" dirty="0"/>
              <a:t>стійкості та саморегуляції,  адекватного ставлення до себе та інших сприяє також  використання пісочної терапії</a:t>
            </a:r>
            <a:r>
              <a:rPr lang="uk-UA" sz="1800" dirty="0" smtClean="0"/>
              <a:t>.</a:t>
            </a:r>
            <a:br>
              <a:rPr lang="uk-UA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122" name="Picture 2" descr="C:\Users\аааа\Desktop\SAM_0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752528" cy="2924944"/>
          </a:xfrm>
          <a:prstGeom prst="rect">
            <a:avLst/>
          </a:prstGeom>
          <a:noFill/>
        </p:spPr>
      </p:pic>
      <p:pic>
        <p:nvPicPr>
          <p:cNvPr id="5123" name="Picture 3" descr="C:\Users\аааа\Desktop\SAM_0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89040"/>
            <a:ext cx="4464496" cy="28803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uk-UA" sz="2000" dirty="0" smtClean="0"/>
              <a:t>Із  </a:t>
            </a:r>
            <a:r>
              <a:rPr lang="uk-UA" sz="2000" dirty="0"/>
              <a:t>кожною дитиною практичний психолог проходить індивідуальний шлях, добираючи ключик до її душі. Лише пройшовши цей шлях, вдається створити емоційно позитивну атмосферу відкритих, довірливих взаємин з дітьми та створити умови для їх успішного психічного розвитку.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C:\Users\аааа\Desktop\SAM_0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8640"/>
            <a:ext cx="5688632" cy="32403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11</Words>
  <Application>Microsoft Office PowerPoint</Application>
  <PresentationFormat>Экран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Практичний психолог закладу  Полукард Р.В. здійснює  психологічний супровід розвитку   особистості  кожної дитини,  який базується на увазі до дитини, визнанні її потреб, конструктив-   ному спілкуванні  та підтримці.  Пріоритетними  напрямами роботи практичного психолога є       сприяння:                                                          -соціальному ;                                                            -емоційному;                                                              -пізнавальному розвитку  кожної дитини.                    </vt:lpstr>
      <vt:lpstr>                  Одним  із напрямів психологічної роботи є розвиток емоційної чутливості. Цикл занять «Квітка  настрою» сприяє збагаченню емоційної сфери позитивними емоціями та корегує емоційні труднощі дошкільників  (тривожність, агресивність, низьку самооцінку).</vt:lpstr>
      <vt:lpstr>   Заняття з практичним  психологом сприяють формуванню у дошкільників свідомого ставлення до власного здоров’я, а також збагачують емоційну сферу дітей позитивними емоціями. </vt:lpstr>
      <vt:lpstr>               Здійснюючи індивідуальний психологічний супровід дошкільнят, практичний психолог особливої уваги надає розвитку пізнавальних психічних процесів, як необхідної умови подальшого успішного навчання дітей в школі.   </vt:lpstr>
      <vt:lpstr>                                                                                        Формуванню емоційної стійкості та саморегуляції,  адекватного ставлення до себе та інших сприяє також  використання пісочної терапії.  </vt:lpstr>
      <vt:lpstr>     Із  кожною дитиною практичний психолог проходить індивідуальний шлях, добираючи ключик до її душі. Лише пройшовши цей шлях, вдається створити емоційно позитивну атмосферу відкритих, довірливих взаємин з дітьми та створити умови для їх успішного психічного розвитку. 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Практичний психолог закладу  Полукард Р.В. здійснює  психологічний супровід розвитку   особистості  кожної дитини, який базується на увазі до дитини, визнанні її потреб,конструктив-   ному спілкуванні  та підтримці. Пріоритетними  напрямами роботи практичного психолога є       сприяння:                                                          -соціальному ;                                                            -емоційному;                                                              -пізнавальному розвитку  кожної дитини.</dc:title>
  <dc:creator>аааа</dc:creator>
  <cp:lastModifiedBy>User</cp:lastModifiedBy>
  <cp:revision>7</cp:revision>
  <dcterms:created xsi:type="dcterms:W3CDTF">2014-10-21T15:04:17Z</dcterms:created>
  <dcterms:modified xsi:type="dcterms:W3CDTF">2015-01-06T04:37:57Z</dcterms:modified>
</cp:coreProperties>
</file>